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466" autoAdjust="0"/>
  </p:normalViewPr>
  <p:slideViewPr>
    <p:cSldViewPr>
      <p:cViewPr varScale="1">
        <p:scale>
          <a:sx n="60" d="100"/>
          <a:sy n="60" d="100"/>
        </p:scale>
        <p:origin x="2530" y="38"/>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07/03/2021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07/03/2021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a:t>
            </a:r>
            <a:r>
              <a:rPr lang="en-GB" baseline="0" dirty="0"/>
              <a:t> copy and paste the steps info the editable template to create your online newsletter. </a:t>
            </a:r>
          </a:p>
          <a:p>
            <a:endParaRPr lang="en-GB" baseline="0" dirty="0"/>
          </a:p>
          <a:p>
            <a:r>
              <a:rPr lang="en-GB" baseline="0" dirty="0"/>
              <a:t>If sending a one-off newsletter, we ask that you include the following steps as a minimum: </a:t>
            </a:r>
          </a:p>
          <a:p>
            <a:endParaRPr lang="en-GB" baseline="0" dirty="0"/>
          </a:p>
          <a:p>
            <a:r>
              <a:rPr lang="en-GB" b="1" dirty="0"/>
              <a:t>Parental controls: </a:t>
            </a:r>
            <a:r>
              <a:rPr lang="en-GB" dirty="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a:p>
          <a:p>
            <a:r>
              <a:rPr lang="en-GB" b="1" dirty="0"/>
              <a:t>Supervise their online activity: </a:t>
            </a:r>
            <a:r>
              <a:rPr lang="en-GB" dirty="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a:p>
          <a:p>
            <a:r>
              <a:rPr lang="en-GB" b="1" dirty="0"/>
              <a:t>Explore together and chat little and often: </a:t>
            </a:r>
            <a:r>
              <a:rPr lang="en-GB" dirty="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07/03/2021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07/03/2021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07/03/2021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07/03/2021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07/03/2021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07/03/2021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07/03/2021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07/03/2021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11" Type="http://schemas.openxmlformats.org/officeDocument/2006/relationships/hyperlink" Target="https://parentinfo.org/article/youtube-what-parents-need-to-know" TargetMode="External"/><Relationship Id="rId5" Type="http://schemas.openxmlformats.org/officeDocument/2006/relationships/hyperlink" Target="https://www.thinkuknow.co.uk/parents/articles/gaming/" TargetMode="External"/><Relationship Id="rId10" Type="http://schemas.openxmlformats.org/officeDocument/2006/relationships/hyperlink" Target="https://www.youtube.com/kids/" TargetMode="External"/><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the majority of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p>
          <a:p>
            <a:r>
              <a:rPr lang="en-GB" dirty="0">
                <a:latin typeface="Verdana" panose="020B0604030504040204" pitchFamily="34" charset="0"/>
                <a:ea typeface="Verdana" panose="020B0604030504040204" pitchFamily="34" charset="0"/>
                <a:cs typeface="Verdana" panose="020B0604030504040204" pitchFamily="34" charset="0"/>
              </a:rPr>
              <a:t>parents and carers newsletter</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Add date here  </a:t>
            </a: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pic>
        <p:nvPicPr>
          <p:cNvPr id="3075" name="Picture 3" descr="N:\CEOP Cat B\Harm Reduction\Thinkuknow\05 THINKUKNOW ASSETS\NCA and CEOP Logos EPS\TUK\Thinkuknow logo spla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526" y="-159570"/>
            <a:ext cx="2276528" cy="17690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Tree>
    <p:extLst>
      <p:ext uri="{BB962C8B-B14F-4D97-AF65-F5344CB8AC3E}">
        <p14:creationId xmlns:p14="http://schemas.microsoft.com/office/powerpoint/2010/main" val="16110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a:t>Topics</a:t>
            </a:r>
          </a:p>
          <a:p>
            <a:pPr algn="ctr"/>
            <a:r>
              <a:rPr lang="en-GB" sz="2000" dirty="0"/>
              <a:t> </a:t>
            </a:r>
            <a:r>
              <a:rPr lang="en-GB" sz="1400" dirty="0"/>
              <a:t>(to copy and paste into newsletter templates)</a:t>
            </a:r>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4465447" y="1707123"/>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10"/>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11"/>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Tree>
    <p:extLst>
      <p:ext uri="{BB962C8B-B14F-4D97-AF65-F5344CB8AC3E}">
        <p14:creationId xmlns:p14="http://schemas.microsoft.com/office/powerpoint/2010/main" val="40843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a:t>Topics</a:t>
            </a:r>
          </a:p>
          <a:p>
            <a:pPr algn="ctr"/>
            <a:r>
              <a:rPr lang="en-GB" sz="2000" dirty="0"/>
              <a:t> </a:t>
            </a:r>
            <a:r>
              <a:rPr lang="en-GB" sz="1400" dirty="0"/>
              <a:t>(to copy and paste into newsletter templates)</a:t>
            </a:r>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967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Take 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The </a:t>
            </a:r>
            <a:r>
              <a:rPr lang="en-GB" sz="1100" dirty="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and the </a:t>
            </a:r>
            <a:r>
              <a:rPr lang="en-GB" sz="1100" u="sng" dirty="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182822" y="7185248"/>
            <a:ext cx="6294466"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Help 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1645</TotalTime>
  <Words>2340</Words>
  <Application>Microsoft Office PowerPoint</Application>
  <PresentationFormat>A4 Paper (210x297 mm)</PresentationFormat>
  <Paragraphs>108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Jennifer Doherty</cp:lastModifiedBy>
  <cp:revision>81</cp:revision>
  <cp:lastPrinted>2021-03-07T15:18:44Z</cp:lastPrinted>
  <dcterms:created xsi:type="dcterms:W3CDTF">2020-04-29T14:32:24Z</dcterms:created>
  <dcterms:modified xsi:type="dcterms:W3CDTF">2021-03-07T17:54:01Z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